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59" r:id="rId6"/>
    <p:sldId id="269" r:id="rId7"/>
    <p:sldId id="270" r:id="rId8"/>
    <p:sldId id="271" r:id="rId9"/>
    <p:sldId id="272" r:id="rId10"/>
    <p:sldId id="26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51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6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7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6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8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5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5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0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7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6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5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74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2DCB6-36B8-4C3C-9379-71520728453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9CE3-9864-4958-B796-18559C250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0550" y="59690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M.A.J.</a:t>
            </a:r>
            <a:r>
              <a:rPr lang="en-US" sz="8800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88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nterviews</a:t>
            </a:r>
            <a:endParaRPr lang="en-US" sz="8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BUILDING A BETTER JOB MARKET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0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0550" y="59690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M.A.J.i</a:t>
            </a:r>
            <a:r>
              <a:rPr lang="en-US" sz="8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Demo</a:t>
            </a:r>
            <a:endParaRPr lang="en-US" sz="8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A BETTER JOB MARKET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9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0550" y="59690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24000" y="888207"/>
            <a:ext cx="9144000" cy="88423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Development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0" y="1772444"/>
            <a:ext cx="9144000" cy="404415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A BETTER…well, APP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the DB with a proprietary jobs API with open jobs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Ability to leave more robust reviews/ratings for each company: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First-impressions rating, Interview-test difficulty,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Jobs Listing 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 past the Atlanta Market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authentication for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0698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0550" y="59690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Links</a:t>
            </a:r>
            <a:endParaRPr 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Deployed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repo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Heroku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738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50" y="56515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327150" y="3346449"/>
            <a:ext cx="9601200" cy="27908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the budding junior developer, the scariest bug to fix can be finding that first job.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company should you pursue and what have others said about that company? 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0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50" y="56515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717551"/>
            <a:ext cx="9144000" cy="84454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</a:t>
            </a:r>
            <a:endParaRPr 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1473200"/>
            <a:ext cx="9144000" cy="418465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That’s why The Three Wise Men have developed </a:t>
            </a:r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MAJi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user-generated job-interview application that: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Provides useful information on the major tech companies in the greater Atlanta area (local),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Allows you to enter and view the user reviews of fellow job seekers.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29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50" y="56515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692275" y="1993900"/>
            <a:ext cx="9144000" cy="281305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Description:</a:t>
            </a:r>
          </a:p>
          <a:p>
            <a:pPr algn="l"/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MAJi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combines ratings from two of the top job sites, indeed and Glassdoor, and displays them for the user to help the budding</a:t>
            </a:r>
            <a:r>
              <a:rPr lang="en-US" sz="32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 choose where to interview. We even include diversity ratings from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Zippia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926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0550" y="59690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74700" y="1054847"/>
            <a:ext cx="9144000" cy="4869703"/>
          </a:xfrm>
        </p:spPr>
        <p:txBody>
          <a:bodyPr>
            <a:normAutofit/>
          </a:bodyPr>
          <a:lstStyle/>
          <a:p>
            <a:pPr algn="l"/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visit the site, enter a company</a:t>
            </a:r>
          </a:p>
          <a:p>
            <a:pPr algn="l"/>
            <a:r>
              <a:rPr lang="en-US" sz="3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 are directed to a page detailing</a:t>
            </a:r>
          </a:p>
          <a:p>
            <a:pPr algn="l"/>
            <a:r>
              <a:rPr lang="en-US" sz="3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 company’s ratings and</a:t>
            </a:r>
          </a:p>
          <a:p>
            <a:pPr algn="l"/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reviews.</a:t>
            </a:r>
          </a:p>
          <a:p>
            <a:pPr algn="l"/>
            <a:endParaRPr lang="en-US" sz="30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can then enter their own</a:t>
            </a:r>
          </a:p>
          <a:p>
            <a:pPr algn="l"/>
            <a:r>
              <a:rPr lang="en-US" sz="3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nterview ratings for that company.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41"/>
          <a:stretch/>
        </p:blipFill>
        <p:spPr>
          <a:xfrm>
            <a:off x="6548468" y="1054847"/>
            <a:ext cx="4794220" cy="461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0550" y="59690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24000" y="1003300"/>
            <a:ext cx="9144000" cy="45402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TECHNOLOGIES:</a:t>
            </a: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SEQUILIZE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Travis.AI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74388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50" y="56515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717551"/>
            <a:ext cx="9144000" cy="84454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ROLES</a:t>
            </a:r>
            <a:endParaRPr 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646872" y="1473200"/>
            <a:ext cx="8021128" cy="441699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Jack “The Wise” </a:t>
            </a:r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Markwalter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API specialist responsible for route calls &amp; JS interactions.</a:t>
            </a:r>
          </a:p>
          <a:p>
            <a:pPr algn="l"/>
            <a:endParaRPr 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Alan “The Cunning” Elam – MySQL magician responsible for database interactions.</a:t>
            </a:r>
          </a:p>
          <a:p>
            <a:pPr algn="l"/>
            <a:endParaRPr 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Micah “The Sage” Evans – User design &amp; front-end warrior responsible for the site’s look.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74" y="1132174"/>
            <a:ext cx="1431352" cy="1431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0"/>
          <a:stretch/>
        </p:blipFill>
        <p:spPr>
          <a:xfrm>
            <a:off x="979774" y="2795874"/>
            <a:ext cx="1574800" cy="1433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74" y="4459924"/>
            <a:ext cx="1430274" cy="14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50" y="56515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793750" y="2114550"/>
            <a:ext cx="9601200" cy="4187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Proprietary JOB APIs – Thanks, Capitalism!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 calls and page load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Interactions between API calls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project scope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Star-rating &amp; PHP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old enemy, TIME!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717551"/>
            <a:ext cx="9144000" cy="84454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13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50" y="565150"/>
            <a:ext cx="10915650" cy="567055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793750" y="2114550"/>
            <a:ext cx="9601200" cy="4187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 group interaction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separation of tasks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interaction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design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interaction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5257800"/>
            <a:ext cx="1549400" cy="131892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717551"/>
            <a:ext cx="9144000" cy="84454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461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324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M.A.J.interviews</vt:lpstr>
      <vt:lpstr>PowerPoint Presentation</vt:lpstr>
      <vt:lpstr>CONCEPT</vt:lpstr>
      <vt:lpstr>PowerPoint Presentation</vt:lpstr>
      <vt:lpstr>PowerPoint Presentation</vt:lpstr>
      <vt:lpstr>PowerPoint Presentation</vt:lpstr>
      <vt:lpstr>ROLES</vt:lpstr>
      <vt:lpstr>CHALLENGES</vt:lpstr>
      <vt:lpstr>SUCCESSES</vt:lpstr>
      <vt:lpstr>M.A.J.i Demo</vt:lpstr>
      <vt:lpstr>Future Development</vt:lpstr>
      <vt:lpstr>Links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M.A.J.interviews</dc:title>
  <dc:creator>Southern Education Foundation</dc:creator>
  <cp:lastModifiedBy>Southern Education Foundation</cp:lastModifiedBy>
  <cp:revision>15</cp:revision>
  <dcterms:created xsi:type="dcterms:W3CDTF">2020-03-28T04:37:35Z</dcterms:created>
  <dcterms:modified xsi:type="dcterms:W3CDTF">2020-03-28T06:43:41Z</dcterms:modified>
</cp:coreProperties>
</file>